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A787D-895F-4890-82A0-51CD4E325680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97565-88D1-449F-B87A-942ED37FCD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7428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097565-88D1-449F-B87A-942ED37FCDB8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819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71988C-96D8-4C88-CEFE-86FEEA8E1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DB066C9-D1A2-F288-9D5C-4321BBFBD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3BF54D-4E60-D490-6930-A950832E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B12B5B-71E4-4A20-6DC1-9F5E6F67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31C8B-2C4F-A1CF-D670-4ED7CE6E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14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9B2A70-7BFD-DDBF-BC75-37C1CE1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9011DAB-76BB-940C-B4D9-C4EF9BDFA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5CA2C8-6B17-EBD7-1AF7-273F44AA2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7F9E19-6BB1-D7EF-E5A2-C83DF8BF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7EF9E9-FF47-957E-4025-7E58F1C2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322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611E981-011A-FD76-8F3E-FAEFE1355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C836FE-3D90-2EB2-95EF-944E8BC58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A22CCB-101D-CA14-8AFC-30CDFB46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EFF3E1-00CF-C8F9-18C9-6604C6EA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196D2D-6A7F-434F-E253-CBD4F888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446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F1B998-EA17-A1B9-6F4C-FBF3E17F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743CF5-9C49-DC92-EED6-F3FED3DE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4BA84D-81BB-C66A-98E1-106862AA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F728FF-29B3-8B12-F4F2-53A4F0EE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1B49A6-06AA-BFC7-0393-0B8D1AA2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923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C7D5E4-70D4-70E9-C2C5-B282ED38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1BD37D-B60F-F474-D8A3-67154AB9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9D628F-A253-B47E-59BB-EAA0327C2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17E6B2-CA1E-8442-BBBB-E7B08645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9477BC-84DC-AFCB-A189-7D648D01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511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A69FB6-F697-54AE-EAF2-CAD62AD54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AA6DA8-3B5F-1FB0-767C-8AF8F441C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DA3690E-CBEA-6B0C-D00D-8E587E760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FFC7C0A-1D24-8037-47E3-3DCFCE52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A9F0293-EAAC-E097-AD27-25C499F0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DAE9A96-AAA7-32A2-221D-FB06AB32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8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BE1ECC-FB48-550A-37B4-03EEB375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102F3C-2BF3-30C7-C010-78F23A40D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CBD7CC6-AFBF-4100-7177-F9BCC092E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55DF659-53D9-5A40-6FD2-80DA2F300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F26B7F1-A415-222F-BD9A-6D2A87C02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28607C9-6EAD-0690-1022-5ED09237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FCDFDEA-E00A-B09B-6D11-983E6041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773577B-DC17-3B0A-8754-5517AE82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79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D9E1BB-F432-D118-543B-B6E926EA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8793B1-C090-266C-D490-E4A175BB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3D63B63-568A-7E15-DD82-0DE6E4078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9CDF14-2325-2E3B-AE7C-AE67452F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36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123061E-591F-AEEF-A629-8612B08C7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0BB029E-F6F1-77F2-8816-E8381A54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0F17A50-9734-1CCD-121D-51263985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60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CDF6AE-0434-4567-97FF-0F15B52C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F9CA66-8C61-1ACB-B778-183C594D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CC63C8-300D-0533-063D-D79BC75F3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CAA144-69AB-70BD-23CD-620A8A10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281BCE-8641-8173-714A-269B1D01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8696700-2238-4ED9-7C60-1574D0CA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64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E7A03B-685C-F45F-F106-3C324738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5C08EFC-51E5-BCA4-5217-23B4C867C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834449-E9EF-C8E4-9BDA-A15BB473B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F73748B-06AF-06E3-3967-9EAFB6279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237FA74-257C-FFBF-D8EA-C8F7A9E4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2A4ED8-9B3A-F70C-5BEC-6345BE62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696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1AAADA8-8D2F-30E9-CC26-BEDFB14A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71FD11-7FFD-BF41-77FD-5E0D48635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B25FCB-BBE4-CB61-70EE-5746ADD85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01D7-4FD5-47EB-8B96-D7DC8801E4E4}" type="datetimeFigureOut">
              <a:rPr lang="zh-HK" altLang="en-US" smtClean="0"/>
              <a:t>11/7/2024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A2E59F-0BBF-5B35-3345-4374F1AF4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E491ED-FB76-33B1-FA33-4133F053C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C396-3B77-459A-BA6E-18F475581B3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014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是時候換手機桌布囉～26款粉嫩色Wallpaper超夢幻，少女為之瘋狂！">
            <a:extLst>
              <a:ext uri="{FF2B5EF4-FFF2-40B4-BE49-F238E27FC236}">
                <a16:creationId xmlns:a16="http://schemas.microsoft.com/office/drawing/2014/main" id="{EB4ACEE1-EB24-9A91-9FB5-68F5E12C3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751763"/>
            <a:ext cx="6858000" cy="1234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AE71A4F-6A49-3DD5-09E7-A6EC7AA46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6" t="20555" r="27463" b="19974"/>
          <a:stretch/>
        </p:blipFill>
        <p:spPr bwMode="auto">
          <a:xfrm>
            <a:off x="712436" y="2661042"/>
            <a:ext cx="2983500" cy="336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28697571-D6D0-0EC5-AE51-801DE2D13764}"/>
              </a:ext>
            </a:extLst>
          </p:cNvPr>
          <p:cNvSpPr txBox="1"/>
          <p:nvPr/>
        </p:nvSpPr>
        <p:spPr>
          <a:xfrm>
            <a:off x="3602793" y="2538448"/>
            <a:ext cx="29016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＃2</a:t>
            </a:r>
            <a:r>
              <a:rPr lang="zh-HK" alt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天</a:t>
            </a:r>
            <a: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1</a:t>
            </a:r>
            <a:r>
              <a:rPr lang="zh-HK" alt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夜</a:t>
            </a:r>
            <a:endParaRPr lang="en-US" altLang="zh-HK" sz="2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pic>
        <p:nvPicPr>
          <p:cNvPr id="1030" name="Picture 6" descr="CLALIRE Stay Over Cushion 15g Best Price and Fast Shipping from Beauty Box  Korea">
            <a:extLst>
              <a:ext uri="{FF2B5EF4-FFF2-40B4-BE49-F238E27FC236}">
                <a16:creationId xmlns:a16="http://schemas.microsoft.com/office/drawing/2014/main" id="{3A6D90A4-7DD4-DD9A-2AA6-39D8A437F9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795" b="72564" l="18077" r="83718">
                        <a14:foregroundMark x1="25641" y1="51538" x2="32436" y2="48974"/>
                        <a14:foregroundMark x1="18205" y1="54487" x2="22564" y2="52821"/>
                        <a14:foregroundMark x1="61282" y1="53718" x2="71154" y2="48077"/>
                        <a14:foregroundMark x1="83974" y1="41923" x2="81923" y2="42564"/>
                        <a14:foregroundMark x1="67821" y1="71538" x2="71538" y2="70897"/>
                        <a14:foregroundMark x1="28974" y1="71282" x2="33462" y2="725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095" t="32520" r="11572" b="24553"/>
          <a:stretch/>
        </p:blipFill>
        <p:spPr bwMode="auto">
          <a:xfrm>
            <a:off x="8769470" y="3969906"/>
            <a:ext cx="2688252" cy="157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DC33FFB1-D49C-36A3-0B01-EB8BBB47E453}"/>
              </a:ext>
            </a:extLst>
          </p:cNvPr>
          <p:cNvSpPr txBox="1"/>
          <p:nvPr/>
        </p:nvSpPr>
        <p:spPr>
          <a:xfrm>
            <a:off x="6504442" y="1775892"/>
            <a:ext cx="2688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＃持久貼服</a:t>
            </a:r>
            <a:endParaRPr lang="en-US" altLang="zh-HK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68B9ECC-F9D3-967A-6E2D-93D249676162}"/>
              </a:ext>
            </a:extLst>
          </p:cNvPr>
          <p:cNvSpPr txBox="1"/>
          <p:nvPr/>
        </p:nvSpPr>
        <p:spPr>
          <a:xfrm>
            <a:off x="3816641" y="1776734"/>
            <a:ext cx="2688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＃自然妝感</a:t>
            </a:r>
            <a:endParaRPr lang="en-US" altLang="zh-HK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BEBA51E-CAE1-92D0-92AA-F925BA34E7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874" y="283996"/>
            <a:ext cx="2971964" cy="923330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D8DDC032-41C4-51BF-68C6-953A51857D3F}"/>
              </a:ext>
            </a:extLst>
          </p:cNvPr>
          <p:cNvSpPr txBox="1"/>
          <p:nvPr/>
        </p:nvSpPr>
        <p:spPr>
          <a:xfrm>
            <a:off x="9192243" y="1728826"/>
            <a:ext cx="2688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＃輕薄遮瑕</a:t>
            </a:r>
            <a:endParaRPr lang="en-US" altLang="zh-HK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B72D236-1834-8F97-85D3-C960C05FEC56}"/>
              </a:ext>
            </a:extLst>
          </p:cNvPr>
          <p:cNvSpPr txBox="1"/>
          <p:nvPr/>
        </p:nvSpPr>
        <p:spPr>
          <a:xfrm>
            <a:off x="11089831" y="3697357"/>
            <a:ext cx="790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dirty="0">
                <a:solidFill>
                  <a:srgbClr val="000000"/>
                </a:solidFill>
                <a:highlight>
                  <a:srgbClr val="FFFFFF"/>
                </a:highlight>
                <a:latin typeface="Pretendard"/>
              </a:rPr>
              <a:t>自然</a:t>
            </a:r>
            <a:endParaRPr lang="en-US" altLang="zh-HK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A7240762-644E-1A19-4254-75C65526CC09}"/>
              </a:ext>
            </a:extLst>
          </p:cNvPr>
          <p:cNvSpPr txBox="1"/>
          <p:nvPr/>
        </p:nvSpPr>
        <p:spPr>
          <a:xfrm>
            <a:off x="9491146" y="3697357"/>
            <a:ext cx="790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dirty="0">
                <a:solidFill>
                  <a:srgbClr val="000000"/>
                </a:solidFill>
                <a:highlight>
                  <a:srgbClr val="FFFFFF"/>
                </a:highlight>
                <a:latin typeface="Pretendard"/>
              </a:rPr>
              <a:t>亮白</a:t>
            </a:r>
            <a:endParaRPr lang="en-US" altLang="zh-HK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A1880A8-FDAE-FA0C-91A2-B27153B1FA45}"/>
              </a:ext>
            </a:extLst>
          </p:cNvPr>
          <p:cNvSpPr txBox="1"/>
          <p:nvPr/>
        </p:nvSpPr>
        <p:spPr>
          <a:xfrm>
            <a:off x="8853250" y="2630073"/>
            <a:ext cx="1989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400" dirty="0"/>
              <a:t>SPF50+/PA+++</a:t>
            </a:r>
            <a:endParaRPr lang="zh-HK" altLang="en-US" sz="24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0C1DCC8-76DC-36F3-4376-DF5A147EDB2B}"/>
              </a:ext>
            </a:extLst>
          </p:cNvPr>
          <p:cNvSpPr txBox="1"/>
          <p:nvPr/>
        </p:nvSpPr>
        <p:spPr>
          <a:xfrm>
            <a:off x="4206692" y="3442441"/>
            <a:ext cx="434579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HK" sz="2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植物提取精油-保濕力強</a:t>
            </a:r>
            <a:b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</a:br>
            <a:r>
              <a:rPr lang="en-US" altLang="zh-HK" sz="2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花水</a:t>
            </a:r>
            <a:r>
              <a:rPr lang="zh-HK" altLang="en-US" sz="2800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精華</a:t>
            </a:r>
            <a: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-</a:t>
            </a:r>
            <a:r>
              <a:rPr lang="en-US" altLang="zh-HK" sz="2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滋潤清爽</a:t>
            </a:r>
            <a:b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</a:br>
            <a:r>
              <a:rPr lang="zh-HK" altLang="en-US" sz="2800" dirty="0"/>
              <a:t>腺苷</a:t>
            </a:r>
            <a:r>
              <a:rPr lang="en-US" altLang="zh-HK" sz="2800" dirty="0"/>
              <a:t>-</a:t>
            </a:r>
            <a:r>
              <a:rPr lang="zh-HK" altLang="en-US" sz="2800" dirty="0"/>
              <a:t>減淡</a:t>
            </a:r>
            <a:r>
              <a:rPr lang="zh-TW" altLang="en-US" sz="2800" dirty="0"/>
              <a:t>皺紋</a:t>
            </a:r>
            <a:b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</a:br>
            <a:r>
              <a:rPr lang="zh-HK" altLang="en-US" sz="2800" dirty="0"/>
              <a:t>鹼醯胺</a:t>
            </a:r>
            <a:r>
              <a:rPr lang="en-US" altLang="zh-HK" sz="2800" dirty="0"/>
              <a:t>-</a:t>
            </a:r>
            <a:r>
              <a:rPr lang="zh-TW" altLang="en-US" sz="2800" dirty="0"/>
              <a:t>美白提亮膚色</a:t>
            </a:r>
            <a:endParaRPr lang="en-US" altLang="zh-HK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82E313A5-5BFE-CE15-C39F-3FBB065B8960}"/>
              </a:ext>
            </a:extLst>
          </p:cNvPr>
          <p:cNvSpPr txBox="1"/>
          <p:nvPr/>
        </p:nvSpPr>
        <p:spPr>
          <a:xfrm>
            <a:off x="8532248" y="3442441"/>
            <a:ext cx="17591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兩款色號</a:t>
            </a:r>
            <a:endParaRPr lang="en-US" altLang="zh-HK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292B5BE-3C38-2362-50E6-1C98F92E202D}"/>
              </a:ext>
            </a:extLst>
          </p:cNvPr>
          <p:cNvSpPr txBox="1"/>
          <p:nvPr/>
        </p:nvSpPr>
        <p:spPr>
          <a:xfrm>
            <a:off x="9886252" y="5967570"/>
            <a:ext cx="2688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韓國製造</a:t>
            </a:r>
            <a:endParaRPr lang="en-US" altLang="zh-HK" sz="36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8B1E5124-D525-CC37-886F-83BD07F0C35D}"/>
              </a:ext>
            </a:extLst>
          </p:cNvPr>
          <p:cNvSpPr txBox="1"/>
          <p:nvPr/>
        </p:nvSpPr>
        <p:spPr>
          <a:xfrm>
            <a:off x="178050" y="6069936"/>
            <a:ext cx="42134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HK" altLang="en-US" sz="2000" dirty="0"/>
              <a:t>CLALIRE 48小時無瑕持久氣墊粉底</a:t>
            </a:r>
            <a:endParaRPr lang="zh-HK" altLang="en-US" sz="3600" dirty="0">
              <a:highlight>
                <a:srgbClr val="FFFF00"/>
              </a:highlight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BB942FD3-0D9E-2F0A-6B6B-A97078A68001}"/>
              </a:ext>
            </a:extLst>
          </p:cNvPr>
          <p:cNvSpPr txBox="1"/>
          <p:nvPr/>
        </p:nvSpPr>
        <p:spPr>
          <a:xfrm>
            <a:off x="110730" y="1396978"/>
            <a:ext cx="2738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/>
              <a:t>韓妹必備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1FB6BDC1-93E1-17FF-64C4-5E9A96EF9754}"/>
              </a:ext>
            </a:extLst>
          </p:cNvPr>
          <p:cNvSpPr txBox="1"/>
          <p:nvPr/>
        </p:nvSpPr>
        <p:spPr>
          <a:xfrm>
            <a:off x="3778758" y="501387"/>
            <a:ext cx="78720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HK" altLang="en-US" sz="5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輕鬆打造韓國迷人水光肌</a:t>
            </a:r>
            <a:endParaRPr lang="en-US" altLang="zh-HK" sz="5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C3A628D-2D48-53BA-5F1B-449F68CB91B3}"/>
              </a:ext>
            </a:extLst>
          </p:cNvPr>
          <p:cNvSpPr txBox="1"/>
          <p:nvPr/>
        </p:nvSpPr>
        <p:spPr>
          <a:xfrm>
            <a:off x="5807814" y="2566419"/>
            <a:ext cx="26882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HK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＃</a:t>
            </a:r>
            <a:r>
              <a:rPr lang="zh-HK" alt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retendard"/>
              </a:rPr>
              <a:t>防水防油防脫</a:t>
            </a:r>
            <a:endParaRPr lang="en-US" altLang="zh-HK" sz="2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retendard"/>
            </a:endParaRPr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D0739BFA-8390-60A5-C9CF-CCC8B7AA3429}"/>
              </a:ext>
            </a:extLst>
          </p:cNvPr>
          <p:cNvSpPr txBox="1"/>
          <p:nvPr/>
        </p:nvSpPr>
        <p:spPr>
          <a:xfrm>
            <a:off x="1991707" y="2060162"/>
            <a:ext cx="1800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/>
              <a:t>＄</a:t>
            </a:r>
            <a:r>
              <a:rPr lang="en-US" altLang="zh-HK" sz="4000" dirty="0"/>
              <a:t>199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408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56EC6DC-39FE-DCBC-5DE7-81A93E49D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16" y="1264591"/>
            <a:ext cx="10732515" cy="469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4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82</Words>
  <Application>Microsoft Office PowerPoint</Application>
  <PresentationFormat>寬螢幕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Pretendard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eliselo</dc:creator>
  <cp:lastModifiedBy>eliselo</cp:lastModifiedBy>
  <cp:revision>1</cp:revision>
  <dcterms:created xsi:type="dcterms:W3CDTF">2024-07-11T04:03:27Z</dcterms:created>
  <dcterms:modified xsi:type="dcterms:W3CDTF">2024-07-11T06:33:03Z</dcterms:modified>
</cp:coreProperties>
</file>